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1687B-B1A2-42F5-B3DC-EE4F3919B5D2}" type="datetimeFigureOut">
              <a:rPr lang="fr-FR" smtClean="0"/>
              <a:t>04/07/2019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C5DDE-EC96-4E65-8203-999EC52B28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4791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E022-3A16-4400-A456-7E6D67B89AEB}" type="datetimeFigureOut">
              <a:rPr lang="fr-FR" smtClean="0"/>
              <a:t>04/07/2019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5633-8531-4D88-A55A-09E27B854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387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E022-3A16-4400-A456-7E6D67B89AEB}" type="datetimeFigureOut">
              <a:rPr lang="fr-FR" smtClean="0"/>
              <a:t>04/07/2019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5633-8531-4D88-A55A-09E27B854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344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E022-3A16-4400-A456-7E6D67B89AEB}" type="datetimeFigureOut">
              <a:rPr lang="fr-FR" smtClean="0"/>
              <a:t>04/07/2019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5633-8531-4D88-A55A-09E27B854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26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E022-3A16-4400-A456-7E6D67B89AEB}" type="datetimeFigureOut">
              <a:rPr lang="fr-FR" smtClean="0"/>
              <a:t>04/07/2019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5633-8531-4D88-A55A-09E27B854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79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E022-3A16-4400-A456-7E6D67B89AEB}" type="datetimeFigureOut">
              <a:rPr lang="fr-FR" smtClean="0"/>
              <a:t>04/07/2019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5633-8531-4D88-A55A-09E27B854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5729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E022-3A16-4400-A456-7E6D67B89AEB}" type="datetimeFigureOut">
              <a:rPr lang="fr-FR" smtClean="0"/>
              <a:t>04/07/2019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5633-8531-4D88-A55A-09E27B854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65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E022-3A16-4400-A456-7E6D67B89AEB}" type="datetimeFigureOut">
              <a:rPr lang="fr-FR" smtClean="0"/>
              <a:t>04/07/2019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5633-8531-4D88-A55A-09E27B854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4748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E022-3A16-4400-A456-7E6D67B89AEB}" type="datetimeFigureOut">
              <a:rPr lang="fr-FR" smtClean="0"/>
              <a:t>04/07/2019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5633-8531-4D88-A55A-09E27B854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554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E022-3A16-4400-A456-7E6D67B89AEB}" type="datetimeFigureOut">
              <a:rPr lang="fr-FR" smtClean="0"/>
              <a:t>04/07/2019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5633-8531-4D88-A55A-09E27B854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2196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E022-3A16-4400-A456-7E6D67B89AEB}" type="datetimeFigureOut">
              <a:rPr lang="fr-FR" smtClean="0"/>
              <a:t>04/07/2019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5633-8531-4D88-A55A-09E27B854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5878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E022-3A16-4400-A456-7E6D67B89AEB}" type="datetimeFigureOut">
              <a:rPr lang="fr-FR" smtClean="0"/>
              <a:t>04/07/2019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5633-8531-4D88-A55A-09E27B854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149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FE022-3A16-4400-A456-7E6D67B89AEB}" type="datetimeFigureOut">
              <a:rPr lang="fr-FR" smtClean="0"/>
              <a:t>04/07/2019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95633-8531-4D88-A55A-09E27B854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97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e 31">
            <a:extLst>
              <a:ext uri="{FF2B5EF4-FFF2-40B4-BE49-F238E27FC236}">
                <a16:creationId xmlns:a16="http://schemas.microsoft.com/office/drawing/2014/main" id="{DF01D826-BD79-4D95-91C2-A4FC7AEF8A84}"/>
              </a:ext>
            </a:extLst>
          </p:cNvPr>
          <p:cNvGrpSpPr/>
          <p:nvPr/>
        </p:nvGrpSpPr>
        <p:grpSpPr>
          <a:xfrm>
            <a:off x="4303057" y="1136342"/>
            <a:ext cx="406167" cy="1632012"/>
            <a:chOff x="4303057" y="1136342"/>
            <a:chExt cx="406167" cy="163201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F0D2F76-26AA-4C63-8AD4-1B905C9B150D}"/>
                </a:ext>
              </a:extLst>
            </p:cNvPr>
            <p:cNvSpPr/>
            <p:nvPr/>
          </p:nvSpPr>
          <p:spPr>
            <a:xfrm>
              <a:off x="4303057" y="1136342"/>
              <a:ext cx="406167" cy="887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6F24413-2BD1-45AA-8998-C2312C64A4F1}"/>
                </a:ext>
              </a:extLst>
            </p:cNvPr>
            <p:cNvSpPr/>
            <p:nvPr/>
          </p:nvSpPr>
          <p:spPr>
            <a:xfrm>
              <a:off x="4480253" y="1225119"/>
              <a:ext cx="51776" cy="1953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C581F9B-5132-4895-8D4B-B098F2AB7012}"/>
                </a:ext>
              </a:extLst>
            </p:cNvPr>
            <p:cNvSpPr/>
            <p:nvPr/>
          </p:nvSpPr>
          <p:spPr>
            <a:xfrm>
              <a:off x="4480253" y="1438184"/>
              <a:ext cx="51776" cy="13301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161F1042-C280-4F80-ACD1-44E89CEC9865}"/>
              </a:ext>
            </a:extLst>
          </p:cNvPr>
          <p:cNvGrpSpPr/>
          <p:nvPr/>
        </p:nvGrpSpPr>
        <p:grpSpPr>
          <a:xfrm rot="10800000">
            <a:off x="4303057" y="2886723"/>
            <a:ext cx="406167" cy="1632012"/>
            <a:chOff x="4303057" y="1136342"/>
            <a:chExt cx="406167" cy="1632012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B462AE8-3314-4A26-BBD7-193411657E10}"/>
                </a:ext>
              </a:extLst>
            </p:cNvPr>
            <p:cNvSpPr/>
            <p:nvPr/>
          </p:nvSpPr>
          <p:spPr>
            <a:xfrm>
              <a:off x="4303057" y="1136342"/>
              <a:ext cx="406167" cy="887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75D5170-C1A2-4A33-808A-EDEA2C0F4139}"/>
                </a:ext>
              </a:extLst>
            </p:cNvPr>
            <p:cNvSpPr/>
            <p:nvPr/>
          </p:nvSpPr>
          <p:spPr>
            <a:xfrm>
              <a:off x="4480253" y="1225119"/>
              <a:ext cx="51776" cy="1953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8171B01-D23C-48A7-8382-8FDCFA452420}"/>
                </a:ext>
              </a:extLst>
            </p:cNvPr>
            <p:cNvSpPr/>
            <p:nvPr/>
          </p:nvSpPr>
          <p:spPr>
            <a:xfrm>
              <a:off x="4480253" y="1438184"/>
              <a:ext cx="51776" cy="13301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1F86D57F-6864-4F1B-B60F-05B71EBED1A2}"/>
              </a:ext>
            </a:extLst>
          </p:cNvPr>
          <p:cNvGrpSpPr/>
          <p:nvPr/>
        </p:nvGrpSpPr>
        <p:grpSpPr>
          <a:xfrm>
            <a:off x="993165" y="1136342"/>
            <a:ext cx="406167" cy="1632012"/>
            <a:chOff x="4303057" y="1136342"/>
            <a:chExt cx="406167" cy="1632012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7BE2F6B-5082-40A7-AAF0-0E9E9FC0FAE2}"/>
                </a:ext>
              </a:extLst>
            </p:cNvPr>
            <p:cNvSpPr/>
            <p:nvPr/>
          </p:nvSpPr>
          <p:spPr>
            <a:xfrm>
              <a:off x="4303057" y="1136342"/>
              <a:ext cx="406167" cy="887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9FC7D22-841B-4CB2-8B04-27EDD63AE346}"/>
                </a:ext>
              </a:extLst>
            </p:cNvPr>
            <p:cNvSpPr/>
            <p:nvPr/>
          </p:nvSpPr>
          <p:spPr>
            <a:xfrm>
              <a:off x="4480253" y="1225119"/>
              <a:ext cx="51776" cy="1953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FBDCACBE-3537-4E27-81FD-A1CF4385ED3D}"/>
                </a:ext>
              </a:extLst>
            </p:cNvPr>
            <p:cNvSpPr/>
            <p:nvPr/>
          </p:nvSpPr>
          <p:spPr>
            <a:xfrm>
              <a:off x="4480253" y="1438184"/>
              <a:ext cx="51776" cy="13301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DC25708D-581C-4474-BCFE-B9ECB110D027}"/>
              </a:ext>
            </a:extLst>
          </p:cNvPr>
          <p:cNvGrpSpPr/>
          <p:nvPr/>
        </p:nvGrpSpPr>
        <p:grpSpPr>
          <a:xfrm rot="10800000">
            <a:off x="993165" y="2886723"/>
            <a:ext cx="406167" cy="1632012"/>
            <a:chOff x="4303057" y="1136342"/>
            <a:chExt cx="406167" cy="1632012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64FA5BB-F3FC-4494-ACDF-9FFDF9B34FAD}"/>
                </a:ext>
              </a:extLst>
            </p:cNvPr>
            <p:cNvSpPr/>
            <p:nvPr/>
          </p:nvSpPr>
          <p:spPr>
            <a:xfrm>
              <a:off x="4303057" y="1136342"/>
              <a:ext cx="406167" cy="887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566D5F51-C586-42BA-B934-4AA5D0F2989B}"/>
                </a:ext>
              </a:extLst>
            </p:cNvPr>
            <p:cNvSpPr/>
            <p:nvPr/>
          </p:nvSpPr>
          <p:spPr>
            <a:xfrm>
              <a:off x="4480253" y="1225119"/>
              <a:ext cx="51776" cy="1953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D53FB40-C955-4868-82F7-5EDA38F3BFFC}"/>
                </a:ext>
              </a:extLst>
            </p:cNvPr>
            <p:cNvSpPr/>
            <p:nvPr/>
          </p:nvSpPr>
          <p:spPr>
            <a:xfrm>
              <a:off x="4480253" y="1438184"/>
              <a:ext cx="51776" cy="13301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A91F0659-8F7A-44C4-99A7-5C23435EE31D}"/>
              </a:ext>
            </a:extLst>
          </p:cNvPr>
          <p:cNvGrpSpPr/>
          <p:nvPr/>
        </p:nvGrpSpPr>
        <p:grpSpPr>
          <a:xfrm>
            <a:off x="7739849" y="1136342"/>
            <a:ext cx="406167" cy="1632012"/>
            <a:chOff x="4303057" y="1136342"/>
            <a:chExt cx="406167" cy="1632012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F5F13FAA-7A4F-4719-82EA-61621FADE78D}"/>
                </a:ext>
              </a:extLst>
            </p:cNvPr>
            <p:cNvSpPr/>
            <p:nvPr/>
          </p:nvSpPr>
          <p:spPr>
            <a:xfrm>
              <a:off x="4303057" y="1136342"/>
              <a:ext cx="406167" cy="887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60B554F-2D52-49EB-9E5E-FE1F9AFA3E7D}"/>
                </a:ext>
              </a:extLst>
            </p:cNvPr>
            <p:cNvSpPr/>
            <p:nvPr/>
          </p:nvSpPr>
          <p:spPr>
            <a:xfrm>
              <a:off x="4480253" y="1225119"/>
              <a:ext cx="51776" cy="1953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FC47A1E6-681E-4D53-BEFC-561C828F5F12}"/>
                </a:ext>
              </a:extLst>
            </p:cNvPr>
            <p:cNvSpPr/>
            <p:nvPr/>
          </p:nvSpPr>
          <p:spPr>
            <a:xfrm>
              <a:off x="4480253" y="1438184"/>
              <a:ext cx="51776" cy="13301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F32C9994-0114-4A3F-A249-AEF26ECC400B}"/>
              </a:ext>
            </a:extLst>
          </p:cNvPr>
          <p:cNvGrpSpPr/>
          <p:nvPr/>
        </p:nvGrpSpPr>
        <p:grpSpPr>
          <a:xfrm rot="10800000">
            <a:off x="7739849" y="2886723"/>
            <a:ext cx="406167" cy="1632012"/>
            <a:chOff x="4303057" y="1136342"/>
            <a:chExt cx="406167" cy="1632012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E970CDC1-7FB6-424C-9568-521B4D6C9F9D}"/>
                </a:ext>
              </a:extLst>
            </p:cNvPr>
            <p:cNvSpPr/>
            <p:nvPr/>
          </p:nvSpPr>
          <p:spPr>
            <a:xfrm>
              <a:off x="4303057" y="1136342"/>
              <a:ext cx="406167" cy="887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C4121848-E20E-40AD-AF3C-E5DFF4E5440B}"/>
                </a:ext>
              </a:extLst>
            </p:cNvPr>
            <p:cNvSpPr/>
            <p:nvPr/>
          </p:nvSpPr>
          <p:spPr>
            <a:xfrm>
              <a:off x="4480253" y="1225119"/>
              <a:ext cx="51776" cy="1953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099BA03F-F89C-4AF6-98D8-2F2B157CBDD8}"/>
                </a:ext>
              </a:extLst>
            </p:cNvPr>
            <p:cNvSpPr/>
            <p:nvPr/>
          </p:nvSpPr>
          <p:spPr>
            <a:xfrm>
              <a:off x="4480253" y="1438184"/>
              <a:ext cx="51776" cy="13301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361F9C8F-D2E9-4A91-845C-11F74DCA3768}"/>
              </a:ext>
            </a:extLst>
          </p:cNvPr>
          <p:cNvGrpSpPr/>
          <p:nvPr/>
        </p:nvGrpSpPr>
        <p:grpSpPr>
          <a:xfrm>
            <a:off x="2624229" y="1136342"/>
            <a:ext cx="406167" cy="1632012"/>
            <a:chOff x="4303057" y="1136342"/>
            <a:chExt cx="406167" cy="1632012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0C0F41ED-9492-4540-819A-7085909E0FF0}"/>
                </a:ext>
              </a:extLst>
            </p:cNvPr>
            <p:cNvSpPr/>
            <p:nvPr/>
          </p:nvSpPr>
          <p:spPr>
            <a:xfrm>
              <a:off x="4303057" y="1136342"/>
              <a:ext cx="406167" cy="887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4608EF9A-522B-4774-BA47-0E6999F5EEDA}"/>
                </a:ext>
              </a:extLst>
            </p:cNvPr>
            <p:cNvSpPr/>
            <p:nvPr/>
          </p:nvSpPr>
          <p:spPr>
            <a:xfrm>
              <a:off x="4480253" y="1225119"/>
              <a:ext cx="51776" cy="1953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CC844C09-2FD4-47B1-BD2A-FF0E933F59D8}"/>
                </a:ext>
              </a:extLst>
            </p:cNvPr>
            <p:cNvSpPr/>
            <p:nvPr/>
          </p:nvSpPr>
          <p:spPr>
            <a:xfrm>
              <a:off x="4480253" y="1438184"/>
              <a:ext cx="51776" cy="13301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7522CD78-0FB5-4DA0-84AD-2F9F11672041}"/>
              </a:ext>
            </a:extLst>
          </p:cNvPr>
          <p:cNvSpPr/>
          <p:nvPr/>
        </p:nvSpPr>
        <p:spPr>
          <a:xfrm rot="10800000">
            <a:off x="2624229" y="4429958"/>
            <a:ext cx="406167" cy="88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DD85434-98B6-429E-9330-2133C187287B}"/>
              </a:ext>
            </a:extLst>
          </p:cNvPr>
          <p:cNvSpPr/>
          <p:nvPr/>
        </p:nvSpPr>
        <p:spPr>
          <a:xfrm rot="10800000">
            <a:off x="2801424" y="4234649"/>
            <a:ext cx="51776" cy="195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D294100-F2B7-4D1A-8005-3B073998AB80}"/>
              </a:ext>
            </a:extLst>
          </p:cNvPr>
          <p:cNvSpPr/>
          <p:nvPr/>
        </p:nvSpPr>
        <p:spPr>
          <a:xfrm rot="10800000">
            <a:off x="2801424" y="2886723"/>
            <a:ext cx="51776" cy="1330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03BF6BA-4980-4063-BC5C-596683EE11B9}"/>
              </a:ext>
            </a:extLst>
          </p:cNvPr>
          <p:cNvSpPr/>
          <p:nvPr/>
        </p:nvSpPr>
        <p:spPr>
          <a:xfrm rot="10800000">
            <a:off x="2801424" y="4518735"/>
            <a:ext cx="51776" cy="195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BFAD1B21-FAE6-4E86-AB1C-F8CFEF0784E0}"/>
              </a:ext>
            </a:extLst>
          </p:cNvPr>
          <p:cNvGrpSpPr/>
          <p:nvPr/>
        </p:nvGrpSpPr>
        <p:grpSpPr>
          <a:xfrm>
            <a:off x="6009244" y="1136342"/>
            <a:ext cx="406167" cy="1632012"/>
            <a:chOff x="4303057" y="1136342"/>
            <a:chExt cx="406167" cy="1632012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3FA1D724-A0C1-4455-9984-C2FD83E74DBA}"/>
                </a:ext>
              </a:extLst>
            </p:cNvPr>
            <p:cNvSpPr/>
            <p:nvPr/>
          </p:nvSpPr>
          <p:spPr>
            <a:xfrm>
              <a:off x="4303057" y="1136342"/>
              <a:ext cx="406167" cy="887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9B72171E-7A91-4B26-83BE-DD5580730CA8}"/>
                </a:ext>
              </a:extLst>
            </p:cNvPr>
            <p:cNvSpPr/>
            <p:nvPr/>
          </p:nvSpPr>
          <p:spPr>
            <a:xfrm>
              <a:off x="4480253" y="1225119"/>
              <a:ext cx="51776" cy="1953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CF6A3CCB-E786-4E0A-8EBF-BA7F768E58EC}"/>
                </a:ext>
              </a:extLst>
            </p:cNvPr>
            <p:cNvSpPr/>
            <p:nvPr/>
          </p:nvSpPr>
          <p:spPr>
            <a:xfrm>
              <a:off x="4480253" y="1438184"/>
              <a:ext cx="51776" cy="13301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6" name="Rectangle 65">
            <a:extLst>
              <a:ext uri="{FF2B5EF4-FFF2-40B4-BE49-F238E27FC236}">
                <a16:creationId xmlns:a16="http://schemas.microsoft.com/office/drawing/2014/main" id="{7A3F5F04-B446-4238-8DAA-7BA5ABED1E53}"/>
              </a:ext>
            </a:extLst>
          </p:cNvPr>
          <p:cNvSpPr/>
          <p:nvPr/>
        </p:nvSpPr>
        <p:spPr>
          <a:xfrm rot="10800000">
            <a:off x="6009244" y="4429958"/>
            <a:ext cx="406167" cy="88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DF831ADB-195A-41D1-9B41-70819FD87C96}"/>
              </a:ext>
            </a:extLst>
          </p:cNvPr>
          <p:cNvSpPr/>
          <p:nvPr/>
        </p:nvSpPr>
        <p:spPr>
          <a:xfrm rot="10800000">
            <a:off x="6186439" y="4234649"/>
            <a:ext cx="51776" cy="195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31246B0-3229-4DA7-AF85-4E34621441A2}"/>
              </a:ext>
            </a:extLst>
          </p:cNvPr>
          <p:cNvSpPr/>
          <p:nvPr/>
        </p:nvSpPr>
        <p:spPr>
          <a:xfrm rot="10800000">
            <a:off x="6186439" y="2886723"/>
            <a:ext cx="51776" cy="1330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B8B1C63-7347-46FE-8985-DD45AD868CD5}"/>
              </a:ext>
            </a:extLst>
          </p:cNvPr>
          <p:cNvSpPr/>
          <p:nvPr/>
        </p:nvSpPr>
        <p:spPr>
          <a:xfrm rot="10800000">
            <a:off x="6186439" y="4518735"/>
            <a:ext cx="51776" cy="195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id="{DC676BB1-904D-4CCC-A29A-898E00B530C8}"/>
              </a:ext>
            </a:extLst>
          </p:cNvPr>
          <p:cNvSpPr txBox="1"/>
          <p:nvPr/>
        </p:nvSpPr>
        <p:spPr>
          <a:xfrm>
            <a:off x="901793" y="776820"/>
            <a:ext cx="640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C582F444-F8CB-4EFF-8D52-CF817A45F321}"/>
              </a:ext>
            </a:extLst>
          </p:cNvPr>
          <p:cNvSpPr txBox="1"/>
          <p:nvPr/>
        </p:nvSpPr>
        <p:spPr>
          <a:xfrm>
            <a:off x="2506968" y="785076"/>
            <a:ext cx="640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C3708395-A078-462F-8C3A-63B7EB4714AA}"/>
              </a:ext>
            </a:extLst>
          </p:cNvPr>
          <p:cNvSpPr txBox="1"/>
          <p:nvPr/>
        </p:nvSpPr>
        <p:spPr>
          <a:xfrm>
            <a:off x="4185796" y="805791"/>
            <a:ext cx="640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3</a:t>
            </a:r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CD7246B3-9243-46C5-8E39-2DD0CCCC75F3}"/>
              </a:ext>
            </a:extLst>
          </p:cNvPr>
          <p:cNvSpPr txBox="1"/>
          <p:nvPr/>
        </p:nvSpPr>
        <p:spPr>
          <a:xfrm>
            <a:off x="5891983" y="804598"/>
            <a:ext cx="640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4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9D5B36AB-A9BE-42F9-BA10-54789BA2840F}"/>
              </a:ext>
            </a:extLst>
          </p:cNvPr>
          <p:cNvSpPr txBox="1"/>
          <p:nvPr/>
        </p:nvSpPr>
        <p:spPr>
          <a:xfrm>
            <a:off x="901793" y="4529378"/>
            <a:ext cx="640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6</a:t>
            </a:r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37AC8251-E2F2-45BE-8901-A01A085C1380}"/>
              </a:ext>
            </a:extLst>
          </p:cNvPr>
          <p:cNvSpPr txBox="1"/>
          <p:nvPr/>
        </p:nvSpPr>
        <p:spPr>
          <a:xfrm>
            <a:off x="2505496" y="4643598"/>
            <a:ext cx="640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7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0CC8020E-CAA2-43EB-92DE-DED1E6A1AD42}"/>
              </a:ext>
            </a:extLst>
          </p:cNvPr>
          <p:cNvSpPr txBox="1"/>
          <p:nvPr/>
        </p:nvSpPr>
        <p:spPr>
          <a:xfrm>
            <a:off x="4185796" y="4558349"/>
            <a:ext cx="640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8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0BC96EBE-5ADC-48D1-BF55-21AB3BBB4F6E}"/>
              </a:ext>
            </a:extLst>
          </p:cNvPr>
          <p:cNvSpPr txBox="1"/>
          <p:nvPr/>
        </p:nvSpPr>
        <p:spPr>
          <a:xfrm>
            <a:off x="5874093" y="4643024"/>
            <a:ext cx="640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9</a:t>
            </a: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29EA6D4F-019B-41FE-9C03-341DE51D8C3B}"/>
              </a:ext>
            </a:extLst>
          </p:cNvPr>
          <p:cNvSpPr txBox="1"/>
          <p:nvPr/>
        </p:nvSpPr>
        <p:spPr>
          <a:xfrm>
            <a:off x="7622588" y="4546510"/>
            <a:ext cx="640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10</a:t>
            </a:r>
          </a:p>
        </p:txBody>
      </p:sp>
      <p:grpSp>
        <p:nvGrpSpPr>
          <p:cNvPr id="86" name="Groupe 85">
            <a:extLst>
              <a:ext uri="{FF2B5EF4-FFF2-40B4-BE49-F238E27FC236}">
                <a16:creationId xmlns:a16="http://schemas.microsoft.com/office/drawing/2014/main" id="{9707F6C8-1110-4071-AFAF-33C0351C66B8}"/>
              </a:ext>
            </a:extLst>
          </p:cNvPr>
          <p:cNvGrpSpPr/>
          <p:nvPr/>
        </p:nvGrpSpPr>
        <p:grpSpPr>
          <a:xfrm>
            <a:off x="2635828" y="5230425"/>
            <a:ext cx="406167" cy="284086"/>
            <a:chOff x="2624229" y="5813395"/>
            <a:chExt cx="406167" cy="284086"/>
          </a:xfrm>
        </p:grpSpPr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D3FAC796-56CD-4326-AE16-5C2A530A4644}"/>
                </a:ext>
              </a:extLst>
            </p:cNvPr>
            <p:cNvSpPr/>
            <p:nvPr/>
          </p:nvSpPr>
          <p:spPr>
            <a:xfrm rot="10800000">
              <a:off x="2624229" y="6008704"/>
              <a:ext cx="406167" cy="887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3749866A-A0CE-42A7-8460-4DE7A5253F58}"/>
                </a:ext>
              </a:extLst>
            </p:cNvPr>
            <p:cNvSpPr/>
            <p:nvPr/>
          </p:nvSpPr>
          <p:spPr>
            <a:xfrm rot="10800000">
              <a:off x="2801424" y="5813395"/>
              <a:ext cx="51776" cy="1953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3" name="Rectangle 82">
            <a:extLst>
              <a:ext uri="{FF2B5EF4-FFF2-40B4-BE49-F238E27FC236}">
                <a16:creationId xmlns:a16="http://schemas.microsoft.com/office/drawing/2014/main" id="{A16735DC-36CD-4D5C-86E6-1BD5D2441710}"/>
              </a:ext>
            </a:extLst>
          </p:cNvPr>
          <p:cNvSpPr/>
          <p:nvPr/>
        </p:nvSpPr>
        <p:spPr>
          <a:xfrm rot="10800000" flipV="1">
            <a:off x="3067882" y="5425733"/>
            <a:ext cx="1155402" cy="88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9ABF3BBC-2214-46BB-8AEF-87003C2CB7EB}"/>
              </a:ext>
            </a:extLst>
          </p:cNvPr>
          <p:cNvSpPr/>
          <p:nvPr/>
        </p:nvSpPr>
        <p:spPr>
          <a:xfrm rot="10800000" flipV="1">
            <a:off x="4807817" y="5419816"/>
            <a:ext cx="1155402" cy="88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7" name="Groupe 86">
            <a:extLst>
              <a:ext uri="{FF2B5EF4-FFF2-40B4-BE49-F238E27FC236}">
                <a16:creationId xmlns:a16="http://schemas.microsoft.com/office/drawing/2014/main" id="{44DEA98C-4DE0-47A7-8BB9-7973B287BF5B}"/>
              </a:ext>
            </a:extLst>
          </p:cNvPr>
          <p:cNvGrpSpPr/>
          <p:nvPr/>
        </p:nvGrpSpPr>
        <p:grpSpPr>
          <a:xfrm>
            <a:off x="6019370" y="5224507"/>
            <a:ext cx="406167" cy="284086"/>
            <a:chOff x="2624229" y="5813395"/>
            <a:chExt cx="406167" cy="284086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271BD88-0923-4994-91C9-FE6139CAF335}"/>
                </a:ext>
              </a:extLst>
            </p:cNvPr>
            <p:cNvSpPr/>
            <p:nvPr/>
          </p:nvSpPr>
          <p:spPr>
            <a:xfrm rot="10800000">
              <a:off x="2624229" y="6008704"/>
              <a:ext cx="406167" cy="887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6C58658B-2A21-40B4-89B4-1DEB7AD33602}"/>
                </a:ext>
              </a:extLst>
            </p:cNvPr>
            <p:cNvSpPr/>
            <p:nvPr/>
          </p:nvSpPr>
          <p:spPr>
            <a:xfrm rot="10800000">
              <a:off x="2801424" y="5813395"/>
              <a:ext cx="51776" cy="1953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0" name="ZoneTexte 89">
            <a:extLst>
              <a:ext uri="{FF2B5EF4-FFF2-40B4-BE49-F238E27FC236}">
                <a16:creationId xmlns:a16="http://schemas.microsoft.com/office/drawing/2014/main" id="{5B9DE3ED-C4C4-4004-AA11-A98E8ECBF31B}"/>
              </a:ext>
            </a:extLst>
          </p:cNvPr>
          <p:cNvSpPr txBox="1"/>
          <p:nvPr/>
        </p:nvSpPr>
        <p:spPr>
          <a:xfrm>
            <a:off x="2976988" y="5475730"/>
            <a:ext cx="640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11</a:t>
            </a:r>
          </a:p>
        </p:txBody>
      </p:sp>
      <p:sp>
        <p:nvSpPr>
          <p:cNvPr id="91" name="ZoneTexte 90">
            <a:extLst>
              <a:ext uri="{FF2B5EF4-FFF2-40B4-BE49-F238E27FC236}">
                <a16:creationId xmlns:a16="http://schemas.microsoft.com/office/drawing/2014/main" id="{0F933B05-F983-4BD2-B0C6-72049C9B1702}"/>
              </a:ext>
            </a:extLst>
          </p:cNvPr>
          <p:cNvSpPr txBox="1"/>
          <p:nvPr/>
        </p:nvSpPr>
        <p:spPr>
          <a:xfrm>
            <a:off x="5339430" y="5475731"/>
            <a:ext cx="640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12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DB33FCC3-FEFA-4267-ACBF-5CD2DE4526A0}"/>
              </a:ext>
            </a:extLst>
          </p:cNvPr>
          <p:cNvSpPr/>
          <p:nvPr/>
        </p:nvSpPr>
        <p:spPr>
          <a:xfrm>
            <a:off x="1450977" y="1136341"/>
            <a:ext cx="510988" cy="88777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76580B7B-52E0-4D44-B6E5-26660D834142}"/>
              </a:ext>
            </a:extLst>
          </p:cNvPr>
          <p:cNvSpPr/>
          <p:nvPr/>
        </p:nvSpPr>
        <p:spPr>
          <a:xfrm>
            <a:off x="1422493" y="4429958"/>
            <a:ext cx="510988" cy="88777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02525CB-57E0-4BC6-9843-91E894944CBF}"/>
              </a:ext>
            </a:extLst>
          </p:cNvPr>
          <p:cNvSpPr/>
          <p:nvPr/>
        </p:nvSpPr>
        <p:spPr>
          <a:xfrm>
            <a:off x="7204443" y="1136341"/>
            <a:ext cx="510988" cy="88777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CE1A5897-CF7D-4EC3-A3E1-5971D79B4A44}"/>
              </a:ext>
            </a:extLst>
          </p:cNvPr>
          <p:cNvSpPr/>
          <p:nvPr/>
        </p:nvSpPr>
        <p:spPr>
          <a:xfrm>
            <a:off x="7202226" y="4429957"/>
            <a:ext cx="510988" cy="88777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6D817E0-BDEC-42EA-B494-10D5A3113064}"/>
              </a:ext>
            </a:extLst>
          </p:cNvPr>
          <p:cNvSpPr/>
          <p:nvPr/>
        </p:nvSpPr>
        <p:spPr>
          <a:xfrm>
            <a:off x="2054611" y="1136341"/>
            <a:ext cx="510988" cy="88777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8FC2E18-D909-4C82-AFB2-417C624A8DB0}"/>
              </a:ext>
            </a:extLst>
          </p:cNvPr>
          <p:cNvSpPr/>
          <p:nvPr/>
        </p:nvSpPr>
        <p:spPr>
          <a:xfrm>
            <a:off x="2054611" y="4421079"/>
            <a:ext cx="510988" cy="88777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5BA7CC78-FB3F-48EA-80C4-D4E6FC594C4C}"/>
              </a:ext>
            </a:extLst>
          </p:cNvPr>
          <p:cNvSpPr/>
          <p:nvPr/>
        </p:nvSpPr>
        <p:spPr>
          <a:xfrm>
            <a:off x="6565974" y="1136342"/>
            <a:ext cx="510988" cy="88777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21355B1-0D5B-46CE-8473-29AF4022D2CA}"/>
              </a:ext>
            </a:extLst>
          </p:cNvPr>
          <p:cNvSpPr/>
          <p:nvPr/>
        </p:nvSpPr>
        <p:spPr>
          <a:xfrm>
            <a:off x="6578401" y="4440601"/>
            <a:ext cx="510988" cy="88777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85BE07CE-28A1-40AB-99DA-AA303FD4A7D8}"/>
              </a:ext>
            </a:extLst>
          </p:cNvPr>
          <p:cNvSpPr/>
          <p:nvPr/>
        </p:nvSpPr>
        <p:spPr>
          <a:xfrm>
            <a:off x="3112267" y="1136341"/>
            <a:ext cx="1143026" cy="7839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1EB77A5-19E7-48F2-8AE3-78D1BC65A490}"/>
              </a:ext>
            </a:extLst>
          </p:cNvPr>
          <p:cNvSpPr/>
          <p:nvPr/>
        </p:nvSpPr>
        <p:spPr>
          <a:xfrm>
            <a:off x="3096517" y="4440339"/>
            <a:ext cx="1143026" cy="7839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139CA79A-DA8B-4D51-A479-47C83FA18343}"/>
              </a:ext>
            </a:extLst>
          </p:cNvPr>
          <p:cNvSpPr/>
          <p:nvPr/>
        </p:nvSpPr>
        <p:spPr>
          <a:xfrm>
            <a:off x="4800594" y="1146723"/>
            <a:ext cx="1143026" cy="7839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731A167C-3CBF-4CD9-AF38-CDB835CA97F6}"/>
              </a:ext>
            </a:extLst>
          </p:cNvPr>
          <p:cNvSpPr/>
          <p:nvPr/>
        </p:nvSpPr>
        <p:spPr>
          <a:xfrm>
            <a:off x="4782367" y="4450983"/>
            <a:ext cx="1143026" cy="7839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3BCEEBBF-DBD3-4EF3-8948-D91270E788DE}"/>
              </a:ext>
            </a:extLst>
          </p:cNvPr>
          <p:cNvSpPr/>
          <p:nvPr/>
        </p:nvSpPr>
        <p:spPr>
          <a:xfrm>
            <a:off x="593128" y="1146723"/>
            <a:ext cx="341407" cy="7839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BD554AC2-82B9-4F2E-A5AC-0E872033636B}"/>
              </a:ext>
            </a:extLst>
          </p:cNvPr>
          <p:cNvSpPr/>
          <p:nvPr/>
        </p:nvSpPr>
        <p:spPr>
          <a:xfrm>
            <a:off x="8180751" y="1137586"/>
            <a:ext cx="341407" cy="7839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B9FD0472-227B-4E69-805D-5269ADC772FB}"/>
              </a:ext>
            </a:extLst>
          </p:cNvPr>
          <p:cNvSpPr/>
          <p:nvPr/>
        </p:nvSpPr>
        <p:spPr>
          <a:xfrm>
            <a:off x="618632" y="4431461"/>
            <a:ext cx="341407" cy="7839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4BBD36D-B0BF-4829-8F17-F8B33E3F8A7C}"/>
              </a:ext>
            </a:extLst>
          </p:cNvPr>
          <p:cNvSpPr/>
          <p:nvPr/>
        </p:nvSpPr>
        <p:spPr>
          <a:xfrm>
            <a:off x="8179141" y="4426269"/>
            <a:ext cx="341407" cy="7839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0185EBAA-4698-4432-937D-55698355697A}"/>
              </a:ext>
            </a:extLst>
          </p:cNvPr>
          <p:cNvSpPr/>
          <p:nvPr/>
        </p:nvSpPr>
        <p:spPr>
          <a:xfrm>
            <a:off x="367192" y="4435589"/>
            <a:ext cx="214511" cy="78396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97AD42D-E702-483F-BC57-E34DE1159418}"/>
              </a:ext>
            </a:extLst>
          </p:cNvPr>
          <p:cNvSpPr/>
          <p:nvPr/>
        </p:nvSpPr>
        <p:spPr>
          <a:xfrm>
            <a:off x="8564876" y="4420196"/>
            <a:ext cx="214511" cy="78396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ZoneTexte 109">
            <a:extLst>
              <a:ext uri="{FF2B5EF4-FFF2-40B4-BE49-F238E27FC236}">
                <a16:creationId xmlns:a16="http://schemas.microsoft.com/office/drawing/2014/main" id="{1C69B593-D83A-4C3E-979F-1948F88D5C7E}"/>
              </a:ext>
            </a:extLst>
          </p:cNvPr>
          <p:cNvSpPr txBox="1"/>
          <p:nvPr/>
        </p:nvSpPr>
        <p:spPr>
          <a:xfrm>
            <a:off x="7662596" y="833306"/>
            <a:ext cx="640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5</a:t>
            </a:r>
          </a:p>
        </p:txBody>
      </p:sp>
      <p:sp>
        <p:nvSpPr>
          <p:cNvPr id="111" name="ZoneTexte 110">
            <a:extLst>
              <a:ext uri="{FF2B5EF4-FFF2-40B4-BE49-F238E27FC236}">
                <a16:creationId xmlns:a16="http://schemas.microsoft.com/office/drawing/2014/main" id="{8C5D2769-9998-4453-8B3B-A05298DA40AA}"/>
              </a:ext>
            </a:extLst>
          </p:cNvPr>
          <p:cNvSpPr txBox="1"/>
          <p:nvPr/>
        </p:nvSpPr>
        <p:spPr>
          <a:xfrm>
            <a:off x="1413926" y="4118492"/>
            <a:ext cx="640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accent1"/>
                </a:solidFill>
              </a:rPr>
              <a:t>100</a:t>
            </a:r>
          </a:p>
        </p:txBody>
      </p:sp>
      <p:sp>
        <p:nvSpPr>
          <p:cNvPr id="112" name="ZoneTexte 111">
            <a:extLst>
              <a:ext uri="{FF2B5EF4-FFF2-40B4-BE49-F238E27FC236}">
                <a16:creationId xmlns:a16="http://schemas.microsoft.com/office/drawing/2014/main" id="{0DD088BD-C1B0-4674-AB0A-1D68CE79E25E}"/>
              </a:ext>
            </a:extLst>
          </p:cNvPr>
          <p:cNvSpPr txBox="1"/>
          <p:nvPr/>
        </p:nvSpPr>
        <p:spPr>
          <a:xfrm>
            <a:off x="7137377" y="1245642"/>
            <a:ext cx="640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accent1"/>
                </a:solidFill>
              </a:rPr>
              <a:t>100</a:t>
            </a:r>
          </a:p>
        </p:txBody>
      </p:sp>
      <p:sp>
        <p:nvSpPr>
          <p:cNvPr id="113" name="ZoneTexte 112">
            <a:extLst>
              <a:ext uri="{FF2B5EF4-FFF2-40B4-BE49-F238E27FC236}">
                <a16:creationId xmlns:a16="http://schemas.microsoft.com/office/drawing/2014/main" id="{39F3131C-E7BE-4525-805E-31354BAFAEF7}"/>
              </a:ext>
            </a:extLst>
          </p:cNvPr>
          <p:cNvSpPr txBox="1"/>
          <p:nvPr/>
        </p:nvSpPr>
        <p:spPr>
          <a:xfrm>
            <a:off x="7137376" y="4113302"/>
            <a:ext cx="640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accent1"/>
                </a:solidFill>
              </a:rPr>
              <a:t>100</a:t>
            </a:r>
          </a:p>
        </p:txBody>
      </p:sp>
      <p:sp>
        <p:nvSpPr>
          <p:cNvPr id="114" name="ZoneTexte 113">
            <a:extLst>
              <a:ext uri="{FF2B5EF4-FFF2-40B4-BE49-F238E27FC236}">
                <a16:creationId xmlns:a16="http://schemas.microsoft.com/office/drawing/2014/main" id="{B13FA600-2833-4034-866C-0CDA8F42291B}"/>
              </a:ext>
            </a:extLst>
          </p:cNvPr>
          <p:cNvSpPr txBox="1"/>
          <p:nvPr/>
        </p:nvSpPr>
        <p:spPr>
          <a:xfrm>
            <a:off x="445779" y="1234411"/>
            <a:ext cx="640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accent1"/>
                </a:solidFill>
              </a:rPr>
              <a:t>50</a:t>
            </a:r>
          </a:p>
        </p:txBody>
      </p:sp>
      <p:sp>
        <p:nvSpPr>
          <p:cNvPr id="115" name="ZoneTexte 114">
            <a:extLst>
              <a:ext uri="{FF2B5EF4-FFF2-40B4-BE49-F238E27FC236}">
                <a16:creationId xmlns:a16="http://schemas.microsoft.com/office/drawing/2014/main" id="{D48BDCF8-89D6-4CF5-845F-643B80400A4D}"/>
              </a:ext>
            </a:extLst>
          </p:cNvPr>
          <p:cNvSpPr txBox="1"/>
          <p:nvPr/>
        </p:nvSpPr>
        <p:spPr>
          <a:xfrm>
            <a:off x="507440" y="4112420"/>
            <a:ext cx="640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accent1"/>
                </a:solidFill>
              </a:rPr>
              <a:t>50</a:t>
            </a:r>
          </a:p>
        </p:txBody>
      </p:sp>
      <p:sp>
        <p:nvSpPr>
          <p:cNvPr id="116" name="ZoneTexte 115">
            <a:extLst>
              <a:ext uri="{FF2B5EF4-FFF2-40B4-BE49-F238E27FC236}">
                <a16:creationId xmlns:a16="http://schemas.microsoft.com/office/drawing/2014/main" id="{AD892F66-57ED-423B-8525-B9FC1F617661}"/>
              </a:ext>
            </a:extLst>
          </p:cNvPr>
          <p:cNvSpPr txBox="1"/>
          <p:nvPr/>
        </p:nvSpPr>
        <p:spPr>
          <a:xfrm>
            <a:off x="8013172" y="1251626"/>
            <a:ext cx="640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accent1"/>
                </a:solidFill>
              </a:rPr>
              <a:t>50</a:t>
            </a:r>
          </a:p>
        </p:txBody>
      </p:sp>
      <p:sp>
        <p:nvSpPr>
          <p:cNvPr id="117" name="ZoneTexte 116">
            <a:extLst>
              <a:ext uri="{FF2B5EF4-FFF2-40B4-BE49-F238E27FC236}">
                <a16:creationId xmlns:a16="http://schemas.microsoft.com/office/drawing/2014/main" id="{9FCFB453-53F6-40A0-986F-300DAAC5A9B6}"/>
              </a:ext>
            </a:extLst>
          </p:cNvPr>
          <p:cNvSpPr txBox="1"/>
          <p:nvPr/>
        </p:nvSpPr>
        <p:spPr>
          <a:xfrm>
            <a:off x="8029501" y="4104604"/>
            <a:ext cx="640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accent1"/>
                </a:solidFill>
              </a:rPr>
              <a:t>50</a:t>
            </a:r>
          </a:p>
        </p:txBody>
      </p:sp>
      <p:sp>
        <p:nvSpPr>
          <p:cNvPr id="118" name="ZoneTexte 117">
            <a:extLst>
              <a:ext uri="{FF2B5EF4-FFF2-40B4-BE49-F238E27FC236}">
                <a16:creationId xmlns:a16="http://schemas.microsoft.com/office/drawing/2014/main" id="{68CE9C8F-E61B-4C4E-96AA-F7917054EAED}"/>
              </a:ext>
            </a:extLst>
          </p:cNvPr>
          <p:cNvSpPr txBox="1"/>
          <p:nvPr/>
        </p:nvSpPr>
        <p:spPr>
          <a:xfrm>
            <a:off x="164862" y="4103920"/>
            <a:ext cx="640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accent1"/>
                </a:solidFill>
              </a:rPr>
              <a:t>29</a:t>
            </a:r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09991AED-E3F3-4497-9421-7B87F26C7C84}"/>
              </a:ext>
            </a:extLst>
          </p:cNvPr>
          <p:cNvSpPr txBox="1"/>
          <p:nvPr/>
        </p:nvSpPr>
        <p:spPr>
          <a:xfrm>
            <a:off x="8356879" y="4092947"/>
            <a:ext cx="640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accent1"/>
                </a:solidFill>
              </a:rPr>
              <a:t>29</a:t>
            </a:r>
          </a:p>
        </p:txBody>
      </p:sp>
      <p:sp>
        <p:nvSpPr>
          <p:cNvPr id="120" name="ZoneTexte 119">
            <a:extLst>
              <a:ext uri="{FF2B5EF4-FFF2-40B4-BE49-F238E27FC236}">
                <a16:creationId xmlns:a16="http://schemas.microsoft.com/office/drawing/2014/main" id="{F43697DE-3CB5-4CC2-8C6E-C81E70D2882D}"/>
              </a:ext>
            </a:extLst>
          </p:cNvPr>
          <p:cNvSpPr txBox="1"/>
          <p:nvPr/>
        </p:nvSpPr>
        <p:spPr>
          <a:xfrm>
            <a:off x="1995143" y="1242071"/>
            <a:ext cx="640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accent1"/>
                </a:solidFill>
              </a:rPr>
              <a:t>C005</a:t>
            </a:r>
          </a:p>
        </p:txBody>
      </p:sp>
      <p:sp>
        <p:nvSpPr>
          <p:cNvPr id="121" name="ZoneTexte 120">
            <a:extLst>
              <a:ext uri="{FF2B5EF4-FFF2-40B4-BE49-F238E27FC236}">
                <a16:creationId xmlns:a16="http://schemas.microsoft.com/office/drawing/2014/main" id="{F91AA44F-C605-4C86-A5C3-3312F7E16DEE}"/>
              </a:ext>
            </a:extLst>
          </p:cNvPr>
          <p:cNvSpPr txBox="1"/>
          <p:nvPr/>
        </p:nvSpPr>
        <p:spPr>
          <a:xfrm>
            <a:off x="2031500" y="4112419"/>
            <a:ext cx="640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accent1"/>
                </a:solidFill>
              </a:rPr>
              <a:t>C005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FD865DDC-32FD-4F24-8363-7FADA5B62BB8}"/>
              </a:ext>
            </a:extLst>
          </p:cNvPr>
          <p:cNvSpPr txBox="1"/>
          <p:nvPr/>
        </p:nvSpPr>
        <p:spPr>
          <a:xfrm>
            <a:off x="6507020" y="1259653"/>
            <a:ext cx="640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accent1"/>
                </a:solidFill>
              </a:rPr>
              <a:t>C005</a:t>
            </a:r>
          </a:p>
        </p:txBody>
      </p:sp>
      <p:sp>
        <p:nvSpPr>
          <p:cNvPr id="123" name="ZoneTexte 122">
            <a:extLst>
              <a:ext uri="{FF2B5EF4-FFF2-40B4-BE49-F238E27FC236}">
                <a16:creationId xmlns:a16="http://schemas.microsoft.com/office/drawing/2014/main" id="{2B09B211-9DE0-4D08-9FBD-BCF6B9832374}"/>
              </a:ext>
            </a:extLst>
          </p:cNvPr>
          <p:cNvSpPr txBox="1"/>
          <p:nvPr/>
        </p:nvSpPr>
        <p:spPr>
          <a:xfrm>
            <a:off x="6525542" y="4102762"/>
            <a:ext cx="640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accent1"/>
                </a:solidFill>
              </a:rPr>
              <a:t>C005</a:t>
            </a:r>
          </a:p>
        </p:txBody>
      </p:sp>
      <p:sp>
        <p:nvSpPr>
          <p:cNvPr id="124" name="ZoneTexte 123">
            <a:extLst>
              <a:ext uri="{FF2B5EF4-FFF2-40B4-BE49-F238E27FC236}">
                <a16:creationId xmlns:a16="http://schemas.microsoft.com/office/drawing/2014/main" id="{9FC4A50E-11C4-4370-98CB-0CA70C0325E5}"/>
              </a:ext>
            </a:extLst>
          </p:cNvPr>
          <p:cNvSpPr txBox="1"/>
          <p:nvPr/>
        </p:nvSpPr>
        <p:spPr>
          <a:xfrm>
            <a:off x="4197394" y="5070618"/>
            <a:ext cx="640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accent1"/>
                </a:solidFill>
              </a:rPr>
              <a:t>071</a:t>
            </a:r>
          </a:p>
        </p:txBody>
      </p:sp>
      <p:sp>
        <p:nvSpPr>
          <p:cNvPr id="125" name="ZoneTexte 124">
            <a:extLst>
              <a:ext uri="{FF2B5EF4-FFF2-40B4-BE49-F238E27FC236}">
                <a16:creationId xmlns:a16="http://schemas.microsoft.com/office/drawing/2014/main" id="{EADDF1D1-4303-4570-B44A-991E819AADEC}"/>
              </a:ext>
            </a:extLst>
          </p:cNvPr>
          <p:cNvSpPr txBox="1"/>
          <p:nvPr/>
        </p:nvSpPr>
        <p:spPr>
          <a:xfrm>
            <a:off x="3346341" y="1242070"/>
            <a:ext cx="640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accent1"/>
                </a:solidFill>
              </a:rPr>
              <a:t>arc</a:t>
            </a:r>
          </a:p>
        </p:txBody>
      </p:sp>
      <p:sp>
        <p:nvSpPr>
          <p:cNvPr id="126" name="ZoneTexte 125">
            <a:extLst>
              <a:ext uri="{FF2B5EF4-FFF2-40B4-BE49-F238E27FC236}">
                <a16:creationId xmlns:a16="http://schemas.microsoft.com/office/drawing/2014/main" id="{0F2A0588-2E03-4BB4-8B9C-FDD79BC53AAB}"/>
              </a:ext>
            </a:extLst>
          </p:cNvPr>
          <p:cNvSpPr txBox="1"/>
          <p:nvPr/>
        </p:nvSpPr>
        <p:spPr>
          <a:xfrm>
            <a:off x="3368059" y="4092947"/>
            <a:ext cx="640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accent1"/>
                </a:solidFill>
              </a:rPr>
              <a:t>arc</a:t>
            </a:r>
          </a:p>
        </p:txBody>
      </p:sp>
      <p:sp>
        <p:nvSpPr>
          <p:cNvPr id="127" name="ZoneTexte 126">
            <a:extLst>
              <a:ext uri="{FF2B5EF4-FFF2-40B4-BE49-F238E27FC236}">
                <a16:creationId xmlns:a16="http://schemas.microsoft.com/office/drawing/2014/main" id="{E16C20C9-77D4-4B86-A42A-E81492040C2A}"/>
              </a:ext>
            </a:extLst>
          </p:cNvPr>
          <p:cNvSpPr txBox="1"/>
          <p:nvPr/>
        </p:nvSpPr>
        <p:spPr>
          <a:xfrm>
            <a:off x="5077554" y="1229218"/>
            <a:ext cx="640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accent1"/>
                </a:solidFill>
              </a:rPr>
              <a:t>arc</a:t>
            </a:r>
          </a:p>
        </p:txBody>
      </p:sp>
      <p:sp>
        <p:nvSpPr>
          <p:cNvPr id="128" name="ZoneTexte 127">
            <a:extLst>
              <a:ext uri="{FF2B5EF4-FFF2-40B4-BE49-F238E27FC236}">
                <a16:creationId xmlns:a16="http://schemas.microsoft.com/office/drawing/2014/main" id="{77BE3A70-7893-420E-9D2D-8F4A49093C81}"/>
              </a:ext>
            </a:extLst>
          </p:cNvPr>
          <p:cNvSpPr txBox="1"/>
          <p:nvPr/>
        </p:nvSpPr>
        <p:spPr>
          <a:xfrm>
            <a:off x="5069629" y="4080760"/>
            <a:ext cx="640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accent1"/>
                </a:solidFill>
              </a:rPr>
              <a:t>arc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640DBFB1-6ACA-4BD7-A1FC-7BB260FA9343}"/>
              </a:ext>
            </a:extLst>
          </p:cNvPr>
          <p:cNvSpPr/>
          <p:nvPr/>
        </p:nvSpPr>
        <p:spPr>
          <a:xfrm>
            <a:off x="4359383" y="5430198"/>
            <a:ext cx="341407" cy="7839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ZoneTexte 130">
            <a:extLst>
              <a:ext uri="{FF2B5EF4-FFF2-40B4-BE49-F238E27FC236}">
                <a16:creationId xmlns:a16="http://schemas.microsoft.com/office/drawing/2014/main" id="{6CFE05D0-94DF-4C84-A6CF-DB057E11794F}"/>
              </a:ext>
            </a:extLst>
          </p:cNvPr>
          <p:cNvSpPr txBox="1"/>
          <p:nvPr/>
        </p:nvSpPr>
        <p:spPr>
          <a:xfrm>
            <a:off x="1424225" y="1276862"/>
            <a:ext cx="640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accent1"/>
                </a:solidFill>
              </a:rPr>
              <a:t>100</a:t>
            </a:r>
          </a:p>
        </p:txBody>
      </p:sp>
      <p:cxnSp>
        <p:nvCxnSpPr>
          <p:cNvPr id="133" name="Connecteur droit 132">
            <a:extLst>
              <a:ext uri="{FF2B5EF4-FFF2-40B4-BE49-F238E27FC236}">
                <a16:creationId xmlns:a16="http://schemas.microsoft.com/office/drawing/2014/main" id="{2E2FF3C1-A927-4D08-863F-811AE6693F4D}"/>
              </a:ext>
            </a:extLst>
          </p:cNvPr>
          <p:cNvCxnSpPr>
            <a:cxnSpLocks/>
          </p:cNvCxnSpPr>
          <p:nvPr/>
        </p:nvCxnSpPr>
        <p:spPr>
          <a:xfrm>
            <a:off x="3683780" y="1125077"/>
            <a:ext cx="0" cy="3373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Connecteur droit 135">
            <a:extLst>
              <a:ext uri="{FF2B5EF4-FFF2-40B4-BE49-F238E27FC236}">
                <a16:creationId xmlns:a16="http://schemas.microsoft.com/office/drawing/2014/main" id="{FB08374D-8A6C-4444-80A8-71C3C35A2222}"/>
              </a:ext>
            </a:extLst>
          </p:cNvPr>
          <p:cNvCxnSpPr>
            <a:cxnSpLocks/>
          </p:cNvCxnSpPr>
          <p:nvPr/>
        </p:nvCxnSpPr>
        <p:spPr>
          <a:xfrm>
            <a:off x="2310105" y="1145219"/>
            <a:ext cx="0" cy="3373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Connecteur droit 136">
            <a:extLst>
              <a:ext uri="{FF2B5EF4-FFF2-40B4-BE49-F238E27FC236}">
                <a16:creationId xmlns:a16="http://schemas.microsoft.com/office/drawing/2014/main" id="{E853D643-F7A7-4E16-8BDD-3D09EC124AF6}"/>
              </a:ext>
            </a:extLst>
          </p:cNvPr>
          <p:cNvCxnSpPr>
            <a:cxnSpLocks/>
          </p:cNvCxnSpPr>
          <p:nvPr/>
        </p:nvCxnSpPr>
        <p:spPr>
          <a:xfrm>
            <a:off x="5397896" y="1154408"/>
            <a:ext cx="0" cy="3373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Connecteur droit 137">
            <a:extLst>
              <a:ext uri="{FF2B5EF4-FFF2-40B4-BE49-F238E27FC236}">
                <a16:creationId xmlns:a16="http://schemas.microsoft.com/office/drawing/2014/main" id="{518B4332-8702-4F8C-B511-A9D87267DEAF}"/>
              </a:ext>
            </a:extLst>
          </p:cNvPr>
          <p:cNvCxnSpPr>
            <a:cxnSpLocks/>
          </p:cNvCxnSpPr>
          <p:nvPr/>
        </p:nvCxnSpPr>
        <p:spPr>
          <a:xfrm>
            <a:off x="6861555" y="1145218"/>
            <a:ext cx="0" cy="3373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Connecteur droit avec flèche 139">
            <a:extLst>
              <a:ext uri="{FF2B5EF4-FFF2-40B4-BE49-F238E27FC236}">
                <a16:creationId xmlns:a16="http://schemas.microsoft.com/office/drawing/2014/main" id="{7D4B4DA9-FDCF-4477-96E1-9B20625E359E}"/>
              </a:ext>
            </a:extLst>
          </p:cNvPr>
          <p:cNvCxnSpPr>
            <a:cxnSpLocks/>
          </p:cNvCxnSpPr>
          <p:nvPr/>
        </p:nvCxnSpPr>
        <p:spPr>
          <a:xfrm>
            <a:off x="4918229" y="429412"/>
            <a:ext cx="1927655" cy="351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cteur droit avec flèche 141">
            <a:extLst>
              <a:ext uri="{FF2B5EF4-FFF2-40B4-BE49-F238E27FC236}">
                <a16:creationId xmlns:a16="http://schemas.microsoft.com/office/drawing/2014/main" id="{27563BA6-1424-40ED-84EB-D2C5E5BFCE0D}"/>
              </a:ext>
            </a:extLst>
          </p:cNvPr>
          <p:cNvCxnSpPr>
            <a:cxnSpLocks/>
          </p:cNvCxnSpPr>
          <p:nvPr/>
        </p:nvCxnSpPr>
        <p:spPr>
          <a:xfrm>
            <a:off x="4709224" y="469322"/>
            <a:ext cx="734675" cy="4735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cteur droit avec flèche 143">
            <a:extLst>
              <a:ext uri="{FF2B5EF4-FFF2-40B4-BE49-F238E27FC236}">
                <a16:creationId xmlns:a16="http://schemas.microsoft.com/office/drawing/2014/main" id="{8878AD95-00CD-4DD1-9F6F-4C5A7F8C52D4}"/>
              </a:ext>
            </a:extLst>
          </p:cNvPr>
          <p:cNvCxnSpPr>
            <a:cxnSpLocks/>
          </p:cNvCxnSpPr>
          <p:nvPr/>
        </p:nvCxnSpPr>
        <p:spPr>
          <a:xfrm flipH="1">
            <a:off x="3707583" y="455281"/>
            <a:ext cx="736274" cy="5449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cteur droit avec flèche 145">
            <a:extLst>
              <a:ext uri="{FF2B5EF4-FFF2-40B4-BE49-F238E27FC236}">
                <a16:creationId xmlns:a16="http://schemas.microsoft.com/office/drawing/2014/main" id="{AA889012-0395-49D8-8288-1992AD96B551}"/>
              </a:ext>
            </a:extLst>
          </p:cNvPr>
          <p:cNvCxnSpPr>
            <a:cxnSpLocks/>
          </p:cNvCxnSpPr>
          <p:nvPr/>
        </p:nvCxnSpPr>
        <p:spPr>
          <a:xfrm flipH="1">
            <a:off x="2296149" y="386913"/>
            <a:ext cx="1856341" cy="5566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ZoneTexte 153">
            <a:extLst>
              <a:ext uri="{FF2B5EF4-FFF2-40B4-BE49-F238E27FC236}">
                <a16:creationId xmlns:a16="http://schemas.microsoft.com/office/drawing/2014/main" id="{B699AB32-26E4-47A1-B52A-75FB8728A803}"/>
              </a:ext>
            </a:extLst>
          </p:cNvPr>
          <p:cNvSpPr txBox="1"/>
          <p:nvPr/>
        </p:nvSpPr>
        <p:spPr>
          <a:xfrm>
            <a:off x="4211685" y="155913"/>
            <a:ext cx="734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accent1"/>
                </a:solidFill>
              </a:rPr>
              <a:t>sangle</a:t>
            </a:r>
          </a:p>
        </p:txBody>
      </p:sp>
    </p:spTree>
    <p:extLst>
      <p:ext uri="{BB962C8B-B14F-4D97-AF65-F5344CB8AC3E}">
        <p14:creationId xmlns:p14="http://schemas.microsoft.com/office/powerpoint/2010/main" val="16620993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056CDB91E7FB4E86DA7852D01C4803" ma:contentTypeVersion="13" ma:contentTypeDescription="Crée un document." ma:contentTypeScope="" ma:versionID="1b5643b7ca6dca8d0359f5964ea3ab79">
  <xsd:schema xmlns:xsd="http://www.w3.org/2001/XMLSchema" xmlns:xs="http://www.w3.org/2001/XMLSchema" xmlns:p="http://schemas.microsoft.com/office/2006/metadata/properties" xmlns:ns2="3ea7cbf7-0fc3-4b29-a55b-614fc366b19e" xmlns:ns3="ae2a1240-3590-45eb-8279-9d90c9c6fc6b" targetNamespace="http://schemas.microsoft.com/office/2006/metadata/properties" ma:root="true" ma:fieldsID="f71c2e81390576eac37245a9c03ebf0e" ns2:_="" ns3:_="">
    <xsd:import namespace="3ea7cbf7-0fc3-4b29-a55b-614fc366b19e"/>
    <xsd:import namespace="ae2a1240-3590-45eb-8279-9d90c9c6fc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a7cbf7-0fc3-4b29-a55b-614fc366b1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alises d’images" ma:readOnly="false" ma:fieldId="{5cf76f15-5ced-4ddc-b409-7134ff3c332f}" ma:taxonomyMulti="true" ma:sspId="9261b0d5-6a02-4b86-85ef-115bf5e6c8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2a1240-3590-45eb-8279-9d90c9c6fc6b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080826a0-bfbe-4eba-83a7-1f22961251b7}" ma:internalName="TaxCatchAll" ma:showField="CatchAllData" ma:web="ae2a1240-3590-45eb-8279-9d90c9c6fc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A8EDE6-DCAC-4683-872D-F3DC7985ACB8}"/>
</file>

<file path=customXml/itemProps2.xml><?xml version="1.0" encoding="utf-8"?>
<ds:datastoreItem xmlns:ds="http://schemas.openxmlformats.org/officeDocument/2006/customXml" ds:itemID="{11CC12EA-C363-4911-96D3-C37DDAD8DAD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</TotalTime>
  <Words>32</Words>
  <Application>Microsoft Office PowerPoint</Application>
  <PresentationFormat>Affichage à l'écran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MORGAN</dc:creator>
  <cp:lastModifiedBy>Sébastien MORGAN</cp:lastModifiedBy>
  <cp:revision>3</cp:revision>
  <cp:lastPrinted>2019-06-20T07:28:47Z</cp:lastPrinted>
  <dcterms:created xsi:type="dcterms:W3CDTF">2019-06-20T07:22:49Z</dcterms:created>
  <dcterms:modified xsi:type="dcterms:W3CDTF">2019-07-04T06:25:47Z</dcterms:modified>
</cp:coreProperties>
</file>